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334" r:id="rId12"/>
    <p:sldId id="263" r:id="rId13"/>
    <p:sldId id="299" r:id="rId14"/>
    <p:sldId id="302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40" d="100"/>
          <a:sy n="40" d="100"/>
        </p:scale>
        <p:origin x="60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11D3F7-85AF-8486-4EE9-FCAE0B5D7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D24061-5D3D-2218-14D1-493EC9F924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497E1F-5A84-CD25-1B3E-9A753F186E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060CC9-2AD0-084F-C86C-E176CE4349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8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E410CE-B393-5A0C-6466-C835898EF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76FDC4-E426-405F-3A94-FE7E3BE41B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251BDB-6634-214F-223F-A35A763DDA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EBCF39-DAF7-7D20-3F47-400B07AEB4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74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43789"/>
            <a:ext cx="10190360" cy="428324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1BB3A7-DCDA-E050-55A1-C68080609126}"/>
              </a:ext>
            </a:extLst>
          </p:cNvPr>
          <p:cNvSpPr txBox="1"/>
          <p:nvPr/>
        </p:nvSpPr>
        <p:spPr>
          <a:xfrm>
            <a:off x="770010" y="1437939"/>
            <a:ext cx="10687961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Summary of Methodologies: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Exploratory Data Analysis (EDA): </a:t>
            </a:r>
            <a:r>
              <a:rPr lang="en-GB" dirty="0" err="1"/>
              <a:t>Analyzed</a:t>
            </a:r>
            <a:r>
              <a:rPr lang="en-GB" dirty="0"/>
              <a:t> SpaceX launch datasets to identify correlations between launch sites, payload mass, and success rates using visualizations in Matplotlib and Seaborn.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Interactive Geospatial Analytics: Used Folium to map launch sites, mark successful and failed launches, and calculate distances to coastlines, cities, highways, and railways for geographic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Dashboard Visualization: Built a </a:t>
            </a:r>
            <a:r>
              <a:rPr lang="en-GB" dirty="0" err="1"/>
              <a:t>Plotly</a:t>
            </a:r>
            <a:r>
              <a:rPr lang="en-GB" dirty="0"/>
              <a:t> Dash dashboard to explore launch success distribution and payload vs success correlations interactively.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Machine Learning Models: Trained Logistic Regression, SVM, Decision Tree, and KNN classifiers on historical launch data to predict first-stage landing outcomes, with hyperparameter tuning via </a:t>
            </a:r>
            <a:r>
              <a:rPr lang="en-GB" dirty="0" err="1"/>
              <a:t>GridSearchCV</a:t>
            </a:r>
            <a:r>
              <a:rPr lang="en-GB" dirty="0"/>
              <a:t>.</a:t>
            </a:r>
          </a:p>
          <a:p>
            <a:r>
              <a:rPr lang="en-GB" b="1" dirty="0"/>
              <a:t>Summary of Results: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Launch sites near the coast and with certain transport proximities exhibited higher success rates.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payload mass showed a noticeable correlation with the success probability in the visualisations.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Dash dashboard enabled intuitive exploration of success rates by site and payload range.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Among ML models, Logistic Regression and SVM achieved the highest accuracy, effectively predicting first-stage landings with minimal false positives.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combined approach demonstrates that data-driven insights can guide both operational decisions and predictive modelling for SpaceX launch outcomes.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834D25-713D-2197-BDE8-537C90D26E96}"/>
              </a:ext>
            </a:extLst>
          </p:cNvPr>
          <p:cNvSpPr txBox="1"/>
          <p:nvPr/>
        </p:nvSpPr>
        <p:spPr>
          <a:xfrm>
            <a:off x="828068" y="1571477"/>
            <a:ext cx="1053011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/>
              <a:t>Project Background &amp; Context:</a:t>
            </a:r>
          </a:p>
          <a:p>
            <a:r>
              <a:rPr lang="en-GB" sz="2000" dirty="0"/>
              <a:t>SpaceX has revolutionized space travel by reusing the Falcon 9 first stage, drastically reducing launch costs. Understanding what factors influence launch success and first-stage landings is crucial for operational planning, cost efficiency, and safety. This project combines data analytics, interactive mapping, and machine learning to explore launch patterns and predict landing outcomes.</a:t>
            </a:r>
          </a:p>
          <a:p>
            <a:endParaRPr lang="en-GB" sz="2000" dirty="0"/>
          </a:p>
          <a:p>
            <a:r>
              <a:rPr lang="en-GB" sz="2000" b="1" dirty="0"/>
              <a:t>Problems We Want to Find Answers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Which factors most strongly influence launch success? (e.g., payload mass, launch site)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How do geographic factors, such as proximity to coasts, cities, and transport routes, affect site selection?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Can we accurately predict whether a Falcon 9 first stage will land safely using historical data?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Which machine learning models are most effective for predicting landing outcomes?</a:t>
            </a:r>
            <a:endParaRPr lang="en-AE" sz="2000" dirty="0"/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44081"/>
            <a:ext cx="10104817" cy="4274560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Gathered </a:t>
            </a: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launch datasets, including launch site details, payload mass, and mission outcomes.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Performed data cleaning, handling missing values, and formatting for analysis.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Standardized data using preprocessing techniques.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Aggregated and grouped data by launch site and mission outcome to extract meaningful patterns.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16AFAA-8C6F-DF5B-EBAE-93809D18C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4AFC4-928F-B45F-3741-6D515B983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E84FCE1-2CDC-9C13-1FDE-72BCBA8597CF}"/>
              </a:ext>
            </a:extLst>
          </p:cNvPr>
          <p:cNvSpPr txBox="1">
            <a:spLocks/>
          </p:cNvSpPr>
          <p:nvPr/>
        </p:nvSpPr>
        <p:spPr>
          <a:xfrm>
            <a:off x="975402" y="1580808"/>
            <a:ext cx="10310209" cy="4444765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Standardized features (e.g., payload mass) using StandardScaler for predictive modelling.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Split datasets into training and testing subsets for machine learning evaluation.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Converted categorical labels (e.g., launch success/failure) into machine-readable formats.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Used Matplotlib and Seaborn to visualize correlations between payload mass, launch site, and success rate.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Explored statistical relationships and performed summary statistics queries using SQL.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Identified trends such as higher success rates at certain launch sites and payload ranges.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Mapped launch sites and success/failure outcomes using Folium.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BA3D1F9-CDEA-8A35-2E22-043D2DE437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110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3F0E0E-5B61-C84E-C9AC-DBDAA522D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E4A6C6-78CC-A681-7824-8F8BEEB3E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AB0DB8-1D0A-FF3E-1DA8-49AFEE34C85E}"/>
              </a:ext>
            </a:extLst>
          </p:cNvPr>
          <p:cNvSpPr txBox="1">
            <a:spLocks/>
          </p:cNvSpPr>
          <p:nvPr/>
        </p:nvSpPr>
        <p:spPr>
          <a:xfrm>
            <a:off x="975402" y="1580809"/>
            <a:ext cx="10310209" cy="3873508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Calculated distances to coastlines, cities, highways, and railways for geospatial insights.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Built </a:t>
            </a:r>
            <a:r>
              <a:rPr lang="en-GB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Plotly</a:t>
            </a:r>
            <a:r>
              <a:rPr lang="en-GB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Dash dashboard for interactive exploration of launch success vs payload mass.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Trained multiple models: Logistic Regression, SVM, Decision Tree, and KNN to predict first-stage landing outcomes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.Hyperparameters tuned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using cross-validation.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Models evaluated with accuracy scores and confusion matrices, identifying false positives and overall prediction reliability.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190FC1B-815D-D25F-E1A0-49BCCB1CB2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149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4068</TotalTime>
  <Words>1892</Words>
  <Application>Microsoft Office PowerPoint</Application>
  <PresentationFormat>Widescreen</PresentationFormat>
  <Paragraphs>269</Paragraphs>
  <Slides>49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Sree Matangi K</cp:lastModifiedBy>
  <cp:revision>199</cp:revision>
  <dcterms:created xsi:type="dcterms:W3CDTF">2021-04-29T18:58:34Z</dcterms:created>
  <dcterms:modified xsi:type="dcterms:W3CDTF">2025-10-15T07:21:17Z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